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301" r:id="rId7"/>
    <p:sldId id="285" r:id="rId8"/>
    <p:sldId id="302" r:id="rId9"/>
    <p:sldId id="288" r:id="rId10"/>
    <p:sldId id="296" r:id="rId11"/>
    <p:sldId id="295" r:id="rId12"/>
    <p:sldId id="294" r:id="rId13"/>
    <p:sldId id="298" r:id="rId14"/>
    <p:sldId id="297" r:id="rId15"/>
    <p:sldId id="293" r:id="rId16"/>
    <p:sldId id="300" r:id="rId17"/>
    <p:sldId id="286" r:id="rId18"/>
    <p:sldId id="284" r:id="rId1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gien Mendel - ten Napel" userId="9947d365-22db-42f5-837e-85330c9d8db0" providerId="ADAL" clId="{83A2F16A-8FDA-46E9-A9A2-4C6356FA7CC8}"/>
    <pc:docChg chg="custSel addSld delSld modSld">
      <pc:chgData name="Regien Mendel - ten Napel" userId="9947d365-22db-42f5-837e-85330c9d8db0" providerId="ADAL" clId="{83A2F16A-8FDA-46E9-A9A2-4C6356FA7CC8}" dt="2020-09-22T20:36:36.964" v="719" actId="20577"/>
      <pc:docMkLst>
        <pc:docMk/>
      </pc:docMkLst>
      <pc:sldChg chg="modSp">
        <pc:chgData name="Regien Mendel - ten Napel" userId="9947d365-22db-42f5-837e-85330c9d8db0" providerId="ADAL" clId="{83A2F16A-8FDA-46E9-A9A2-4C6356FA7CC8}" dt="2020-09-22T20:36:36.964" v="719" actId="20577"/>
        <pc:sldMkLst>
          <pc:docMk/>
          <pc:sldMk cId="2837142228" sldId="284"/>
        </pc:sldMkLst>
        <pc:spChg chg="mod">
          <ac:chgData name="Regien Mendel - ten Napel" userId="9947d365-22db-42f5-837e-85330c9d8db0" providerId="ADAL" clId="{83A2F16A-8FDA-46E9-A9A2-4C6356FA7CC8}" dt="2020-09-22T20:32:22.716" v="407" actId="20577"/>
          <ac:spMkLst>
            <pc:docMk/>
            <pc:sldMk cId="2837142228" sldId="284"/>
            <ac:spMk id="2" creationId="{00000000-0000-0000-0000-000000000000}"/>
          </ac:spMkLst>
        </pc:spChg>
        <pc:spChg chg="mod">
          <ac:chgData name="Regien Mendel - ten Napel" userId="9947d365-22db-42f5-837e-85330c9d8db0" providerId="ADAL" clId="{83A2F16A-8FDA-46E9-A9A2-4C6356FA7CC8}" dt="2020-09-22T20:36:36.964" v="719" actId="20577"/>
          <ac:spMkLst>
            <pc:docMk/>
            <pc:sldMk cId="2837142228" sldId="284"/>
            <ac:spMk id="3" creationId="{00000000-0000-0000-0000-000000000000}"/>
          </ac:spMkLst>
        </pc:spChg>
      </pc:sldChg>
      <pc:sldChg chg="modSp">
        <pc:chgData name="Regien Mendel - ten Napel" userId="9947d365-22db-42f5-837e-85330c9d8db0" providerId="ADAL" clId="{83A2F16A-8FDA-46E9-A9A2-4C6356FA7CC8}" dt="2020-09-22T20:28:18.516" v="360" actId="1076"/>
        <pc:sldMkLst>
          <pc:docMk/>
          <pc:sldMk cId="4098824314" sldId="288"/>
        </pc:sldMkLst>
        <pc:picChg chg="mod">
          <ac:chgData name="Regien Mendel - ten Napel" userId="9947d365-22db-42f5-837e-85330c9d8db0" providerId="ADAL" clId="{83A2F16A-8FDA-46E9-A9A2-4C6356FA7CC8}" dt="2020-09-22T20:28:18.516" v="360" actId="1076"/>
          <ac:picMkLst>
            <pc:docMk/>
            <pc:sldMk cId="4098824314" sldId="288"/>
            <ac:picMk id="5122" creationId="{00000000-0000-0000-0000-000000000000}"/>
          </ac:picMkLst>
        </pc:picChg>
      </pc:sldChg>
      <pc:sldChg chg="modSp">
        <pc:chgData name="Regien Mendel - ten Napel" userId="9947d365-22db-42f5-837e-85330c9d8db0" providerId="ADAL" clId="{83A2F16A-8FDA-46E9-A9A2-4C6356FA7CC8}" dt="2020-09-22T20:31:23.499" v="366" actId="14100"/>
        <pc:sldMkLst>
          <pc:docMk/>
          <pc:sldMk cId="1926345597" sldId="293"/>
        </pc:sldMkLst>
        <pc:picChg chg="mod">
          <ac:chgData name="Regien Mendel - ten Napel" userId="9947d365-22db-42f5-837e-85330c9d8db0" providerId="ADAL" clId="{83A2F16A-8FDA-46E9-A9A2-4C6356FA7CC8}" dt="2020-09-22T20:31:23.499" v="366" actId="14100"/>
          <ac:picMkLst>
            <pc:docMk/>
            <pc:sldMk cId="1926345597" sldId="293"/>
            <ac:picMk id="11266" creationId="{00000000-0000-0000-0000-000000000000}"/>
          </ac:picMkLst>
        </pc:picChg>
      </pc:sldChg>
      <pc:sldChg chg="modSp">
        <pc:chgData name="Regien Mendel - ten Napel" userId="9947d365-22db-42f5-837e-85330c9d8db0" providerId="ADAL" clId="{83A2F16A-8FDA-46E9-A9A2-4C6356FA7CC8}" dt="2020-09-22T20:29:03.036" v="362" actId="1076"/>
        <pc:sldMkLst>
          <pc:docMk/>
          <pc:sldMk cId="1926345597" sldId="294"/>
        </pc:sldMkLst>
        <pc:picChg chg="mod">
          <ac:chgData name="Regien Mendel - ten Napel" userId="9947d365-22db-42f5-837e-85330c9d8db0" providerId="ADAL" clId="{83A2F16A-8FDA-46E9-A9A2-4C6356FA7CC8}" dt="2020-09-22T20:29:03.036" v="362" actId="1076"/>
          <ac:picMkLst>
            <pc:docMk/>
            <pc:sldMk cId="1926345597" sldId="294"/>
            <ac:picMk id="8194" creationId="{00000000-0000-0000-0000-000000000000}"/>
          </ac:picMkLst>
        </pc:picChg>
      </pc:sldChg>
      <pc:sldChg chg="modSp">
        <pc:chgData name="Regien Mendel - ten Napel" userId="9947d365-22db-42f5-837e-85330c9d8db0" providerId="ADAL" clId="{83A2F16A-8FDA-46E9-A9A2-4C6356FA7CC8}" dt="2020-09-22T20:30:57.211" v="364" actId="14100"/>
        <pc:sldMkLst>
          <pc:docMk/>
          <pc:sldMk cId="3289278173" sldId="297"/>
        </pc:sldMkLst>
        <pc:picChg chg="mod">
          <ac:chgData name="Regien Mendel - ten Napel" userId="9947d365-22db-42f5-837e-85330c9d8db0" providerId="ADAL" clId="{83A2F16A-8FDA-46E9-A9A2-4C6356FA7CC8}" dt="2020-09-22T20:30:57.211" v="364" actId="14100"/>
          <ac:picMkLst>
            <pc:docMk/>
            <pc:sldMk cId="3289278173" sldId="297"/>
            <ac:picMk id="10242" creationId="{00000000-0000-0000-0000-000000000000}"/>
          </ac:picMkLst>
        </pc:picChg>
      </pc:sldChg>
      <pc:sldChg chg="modSp">
        <pc:chgData name="Regien Mendel - ten Napel" userId="9947d365-22db-42f5-837e-85330c9d8db0" providerId="ADAL" clId="{83A2F16A-8FDA-46E9-A9A2-4C6356FA7CC8}" dt="2020-09-22T20:30:30.804" v="363" actId="14100"/>
        <pc:sldMkLst>
          <pc:docMk/>
          <pc:sldMk cId="3289278173" sldId="298"/>
        </pc:sldMkLst>
        <pc:picChg chg="mod">
          <ac:chgData name="Regien Mendel - ten Napel" userId="9947d365-22db-42f5-837e-85330c9d8db0" providerId="ADAL" clId="{83A2F16A-8FDA-46E9-A9A2-4C6356FA7CC8}" dt="2020-09-22T20:30:30.804" v="363" actId="14100"/>
          <ac:picMkLst>
            <pc:docMk/>
            <pc:sldMk cId="3289278173" sldId="298"/>
            <ac:picMk id="9218" creationId="{00000000-0000-0000-0000-000000000000}"/>
          </ac:picMkLst>
        </pc:picChg>
      </pc:sldChg>
      <pc:sldChg chg="modSp">
        <pc:chgData name="Regien Mendel - ten Napel" userId="9947d365-22db-42f5-837e-85330c9d8db0" providerId="ADAL" clId="{83A2F16A-8FDA-46E9-A9A2-4C6356FA7CC8}" dt="2020-09-22T20:31:38.803" v="368" actId="1076"/>
        <pc:sldMkLst>
          <pc:docMk/>
          <pc:sldMk cId="864802305" sldId="300"/>
        </pc:sldMkLst>
        <pc:picChg chg="mod">
          <ac:chgData name="Regien Mendel - ten Napel" userId="9947d365-22db-42f5-837e-85330c9d8db0" providerId="ADAL" clId="{83A2F16A-8FDA-46E9-A9A2-4C6356FA7CC8}" dt="2020-09-22T20:31:38.803" v="368" actId="1076"/>
          <ac:picMkLst>
            <pc:docMk/>
            <pc:sldMk cId="864802305" sldId="300"/>
            <ac:picMk id="12290" creationId="{00000000-0000-0000-0000-000000000000}"/>
          </ac:picMkLst>
        </pc:picChg>
      </pc:sldChg>
      <pc:sldChg chg="modSp modAnim">
        <pc:chgData name="Regien Mendel - ten Napel" userId="9947d365-22db-42f5-837e-85330c9d8db0" providerId="ADAL" clId="{83A2F16A-8FDA-46E9-A9A2-4C6356FA7CC8}" dt="2020-09-22T20:26:01.208" v="312" actId="20577"/>
        <pc:sldMkLst>
          <pc:docMk/>
          <pc:sldMk cId="1467129794" sldId="301"/>
        </pc:sldMkLst>
        <pc:spChg chg="mod">
          <ac:chgData name="Regien Mendel - ten Napel" userId="9947d365-22db-42f5-837e-85330c9d8db0" providerId="ADAL" clId="{83A2F16A-8FDA-46E9-A9A2-4C6356FA7CC8}" dt="2020-09-22T20:26:01.208" v="312" actId="20577"/>
          <ac:spMkLst>
            <pc:docMk/>
            <pc:sldMk cId="1467129794" sldId="301"/>
            <ac:spMk id="3" creationId="{00000000-0000-0000-0000-000000000000}"/>
          </ac:spMkLst>
        </pc:spChg>
      </pc:sldChg>
      <pc:sldChg chg="addSp delSp modSp add">
        <pc:chgData name="Regien Mendel - ten Napel" userId="9947d365-22db-42f5-837e-85330c9d8db0" providerId="ADAL" clId="{83A2F16A-8FDA-46E9-A9A2-4C6356FA7CC8}" dt="2020-09-22T20:27:56.940" v="358" actId="14100"/>
        <pc:sldMkLst>
          <pc:docMk/>
          <pc:sldMk cId="1938958073" sldId="302"/>
        </pc:sldMkLst>
        <pc:spChg chg="mod">
          <ac:chgData name="Regien Mendel - ten Napel" userId="9947d365-22db-42f5-837e-85330c9d8db0" providerId="ADAL" clId="{83A2F16A-8FDA-46E9-A9A2-4C6356FA7CC8}" dt="2020-09-22T20:27:03.919" v="355" actId="20577"/>
          <ac:spMkLst>
            <pc:docMk/>
            <pc:sldMk cId="1938958073" sldId="302"/>
            <ac:spMk id="2" creationId="{587369C7-BB0E-4FC5-8B7C-04C255CB67C5}"/>
          </ac:spMkLst>
        </pc:spChg>
        <pc:spChg chg="del mod">
          <ac:chgData name="Regien Mendel - ten Napel" userId="9947d365-22db-42f5-837e-85330c9d8db0" providerId="ADAL" clId="{83A2F16A-8FDA-46E9-A9A2-4C6356FA7CC8}" dt="2020-09-22T20:27:52.712" v="356"/>
          <ac:spMkLst>
            <pc:docMk/>
            <pc:sldMk cId="1938958073" sldId="302"/>
            <ac:spMk id="3" creationId="{8C710279-AEBD-440B-97AE-C1CFBC532A87}"/>
          </ac:spMkLst>
        </pc:spChg>
        <pc:picChg chg="add mod">
          <ac:chgData name="Regien Mendel - ten Napel" userId="9947d365-22db-42f5-837e-85330c9d8db0" providerId="ADAL" clId="{83A2F16A-8FDA-46E9-A9A2-4C6356FA7CC8}" dt="2020-09-22T20:26:54.955" v="316" actId="1076"/>
          <ac:picMkLst>
            <pc:docMk/>
            <pc:sldMk cId="1938958073" sldId="302"/>
            <ac:picMk id="4" creationId="{A5B28364-1C6A-472F-98FA-A4946E0149E6}"/>
          </ac:picMkLst>
        </pc:picChg>
        <pc:picChg chg="add mod">
          <ac:chgData name="Regien Mendel - ten Napel" userId="9947d365-22db-42f5-837e-85330c9d8db0" providerId="ADAL" clId="{83A2F16A-8FDA-46E9-A9A2-4C6356FA7CC8}" dt="2020-09-22T20:27:56.940" v="358" actId="14100"/>
          <ac:picMkLst>
            <pc:docMk/>
            <pc:sldMk cId="1938958073" sldId="302"/>
            <ac:picMk id="7" creationId="{15E2BB78-5B3F-424A-822B-E472DAA91DE6}"/>
          </ac:picMkLst>
        </pc:picChg>
      </pc:sldChg>
    </pc:docChg>
  </pc:docChgLst>
  <pc:docChgLst>
    <pc:chgData name="Regien Mendel - ten Napel" userId="9947d365-22db-42f5-837e-85330c9d8db0" providerId="ADAL" clId="{40B92C94-003F-482A-B1FA-2327F80707AC}"/>
    <pc:docChg chg="modSld">
      <pc:chgData name="Regien Mendel - ten Napel" userId="9947d365-22db-42f5-837e-85330c9d8db0" providerId="ADAL" clId="{40B92C94-003F-482A-B1FA-2327F80707AC}" dt="2020-09-24T08:43:34.245" v="0" actId="20577"/>
      <pc:docMkLst>
        <pc:docMk/>
      </pc:docMkLst>
      <pc:sldChg chg="modSp">
        <pc:chgData name="Regien Mendel - ten Napel" userId="9947d365-22db-42f5-837e-85330c9d8db0" providerId="ADAL" clId="{40B92C94-003F-482A-B1FA-2327F80707AC}" dt="2020-09-24T08:43:34.245" v="0" actId="20577"/>
        <pc:sldMkLst>
          <pc:docMk/>
          <pc:sldMk cId="2837142228" sldId="284"/>
        </pc:sldMkLst>
        <pc:spChg chg="mod">
          <ac:chgData name="Regien Mendel - ten Napel" userId="9947d365-22db-42f5-837e-85330c9d8db0" providerId="ADAL" clId="{40B92C94-003F-482A-B1FA-2327F80707AC}" dt="2020-09-24T08:43:34.245" v="0" actId="20577"/>
          <ac:spMkLst>
            <pc:docMk/>
            <pc:sldMk cId="2837142228" sldId="284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24-9-2020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24-9-2020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24-9-2020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24-9-2020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24-9-2020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24-9-2020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24-9-2020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24-9-2020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24-9-2020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24-9-2020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24-9-2020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36C07-7E76-46D3-B86B-6AF7C60E533E}" type="datetimeFigureOut">
              <a:rPr lang="nl-NL" smtClean="0"/>
              <a:t>24-9-2020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HONFZIemIc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Praktijk Opleiders Cursus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258988"/>
            <a:ext cx="3600401" cy="3122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1883" y="3797184"/>
            <a:ext cx="3825347" cy="2584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34543"/>
            <a:ext cx="2880320" cy="1991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88024" y="836712"/>
            <a:ext cx="3200400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0926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63688" y="332656"/>
            <a:ext cx="3816424" cy="1152128"/>
          </a:xfrm>
        </p:spPr>
        <p:txBody>
          <a:bodyPr/>
          <a:lstStyle/>
          <a:p>
            <a:r>
              <a:rPr lang="nl-NL" dirty="0"/>
              <a:t>Conflicten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2838"/>
            <a:ext cx="1883263" cy="1304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6" y="2276474"/>
            <a:ext cx="8407497" cy="3816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9278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63688" y="332656"/>
            <a:ext cx="3816424" cy="1152128"/>
          </a:xfrm>
        </p:spPr>
        <p:txBody>
          <a:bodyPr/>
          <a:lstStyle/>
          <a:p>
            <a:r>
              <a:rPr lang="nl-NL" dirty="0"/>
              <a:t>Conflicten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2838"/>
            <a:ext cx="1883263" cy="1304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018" y="1916832"/>
            <a:ext cx="8279683" cy="3744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9278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63688" y="332656"/>
            <a:ext cx="3816424" cy="1152128"/>
          </a:xfrm>
        </p:spPr>
        <p:txBody>
          <a:bodyPr/>
          <a:lstStyle/>
          <a:p>
            <a:r>
              <a:rPr lang="nl-NL" dirty="0"/>
              <a:t>Conflicten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2838"/>
            <a:ext cx="1883263" cy="1304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969" y="1797696"/>
            <a:ext cx="9007307" cy="407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6345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63688" y="332656"/>
            <a:ext cx="3816424" cy="1152128"/>
          </a:xfrm>
        </p:spPr>
        <p:txBody>
          <a:bodyPr/>
          <a:lstStyle/>
          <a:p>
            <a:r>
              <a:rPr lang="nl-NL" dirty="0"/>
              <a:t>Conflicten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2838"/>
            <a:ext cx="1883263" cy="1304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622" y="2132856"/>
            <a:ext cx="8758756" cy="396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48023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63688" y="332656"/>
            <a:ext cx="3816424" cy="1152128"/>
          </a:xfrm>
        </p:spPr>
        <p:txBody>
          <a:bodyPr/>
          <a:lstStyle/>
          <a:p>
            <a:r>
              <a:rPr lang="nl-NL" dirty="0"/>
              <a:t>Gesprek voeren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2838"/>
            <a:ext cx="1883263" cy="1304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3568" y="2276872"/>
            <a:ext cx="8003232" cy="3384375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En nu jullie!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>
                <a:hlinkClick r:id="rId3"/>
              </a:rPr>
              <a:t>Nog even alles op een rijtje!!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371422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63688" y="332655"/>
            <a:ext cx="6923112" cy="1384859"/>
          </a:xfrm>
        </p:spPr>
        <p:txBody>
          <a:bodyPr>
            <a:normAutofit/>
          </a:bodyPr>
          <a:lstStyle/>
          <a:p>
            <a:r>
              <a:rPr lang="nl-NL" dirty="0"/>
              <a:t>Slecht nieuwsgesprek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2838"/>
            <a:ext cx="1883263" cy="1304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3568" y="2276872"/>
            <a:ext cx="8003232" cy="3384375"/>
          </a:xfrm>
        </p:spPr>
        <p:txBody>
          <a:bodyPr/>
          <a:lstStyle/>
          <a:p>
            <a:r>
              <a:rPr lang="nl-NL" dirty="0"/>
              <a:t>Volgende week oefenen slecht nieuwsgesprek</a:t>
            </a:r>
          </a:p>
          <a:p>
            <a:r>
              <a:rPr lang="nl-NL" dirty="0"/>
              <a:t>Neem een situatie in gedachten</a:t>
            </a:r>
          </a:p>
          <a:p>
            <a:r>
              <a:rPr lang="nl-NL" dirty="0"/>
              <a:t>Opbouw gesprek blijft hetzelfde….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37142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63688" y="332656"/>
            <a:ext cx="3816424" cy="1152128"/>
          </a:xfrm>
        </p:spPr>
        <p:txBody>
          <a:bodyPr/>
          <a:lstStyle/>
          <a:p>
            <a:r>
              <a:rPr lang="nl-NL" dirty="0"/>
              <a:t>Programma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2132856"/>
            <a:ext cx="8219256" cy="399330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/>
              <a:t>Deze periode:</a:t>
            </a:r>
          </a:p>
          <a:p>
            <a:pPr>
              <a:buFont typeface="Arial" charset="0"/>
              <a:buChar char="•"/>
            </a:pPr>
            <a:r>
              <a:rPr lang="nl-NL" dirty="0">
                <a:solidFill>
                  <a:srgbClr val="92D050"/>
                </a:solidFill>
              </a:rPr>
              <a:t>Leren en leerstijlen</a:t>
            </a:r>
          </a:p>
          <a:p>
            <a:pPr>
              <a:buFont typeface="Arial" charset="0"/>
              <a:buChar char="•"/>
            </a:pPr>
            <a:r>
              <a:rPr lang="nl-NL" dirty="0">
                <a:solidFill>
                  <a:srgbClr val="92D050"/>
                </a:solidFill>
              </a:rPr>
              <a:t>Toepassen leren en leerstijlen</a:t>
            </a:r>
          </a:p>
          <a:p>
            <a:pPr>
              <a:buFont typeface="Arial" charset="0"/>
              <a:buChar char="•"/>
            </a:pPr>
            <a:r>
              <a:rPr lang="nl-NL" dirty="0">
                <a:solidFill>
                  <a:srgbClr val="92D050"/>
                </a:solidFill>
              </a:rPr>
              <a:t>Communiceren</a:t>
            </a:r>
          </a:p>
          <a:p>
            <a:pPr>
              <a:buFont typeface="Arial" charset="0"/>
              <a:buChar char="•"/>
            </a:pPr>
            <a:r>
              <a:rPr lang="nl-NL" dirty="0"/>
              <a:t>Conflicten</a:t>
            </a:r>
          </a:p>
          <a:p>
            <a:pPr>
              <a:buFont typeface="Arial" charset="0"/>
              <a:buChar char="•"/>
            </a:pPr>
            <a:r>
              <a:rPr lang="nl-NL" dirty="0"/>
              <a:t>Instrueren </a:t>
            </a:r>
          </a:p>
          <a:p>
            <a:pPr>
              <a:buFont typeface="Arial" charset="0"/>
              <a:buChar char="•"/>
            </a:pPr>
            <a:r>
              <a:rPr lang="nl-NL" dirty="0"/>
              <a:t>Beoordelen</a:t>
            </a:r>
          </a:p>
          <a:p>
            <a:pPr>
              <a:buFont typeface="Arial" charset="0"/>
              <a:buChar char="•"/>
            </a:pPr>
            <a:r>
              <a:rPr lang="nl-NL" dirty="0"/>
              <a:t>Afronden evaluatie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04663"/>
            <a:ext cx="1883263" cy="1304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331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Herhaling vorige les..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Wat is communiceren?</a:t>
            </a:r>
          </a:p>
          <a:p>
            <a:r>
              <a:rPr lang="nl-NL" sz="1600" dirty="0"/>
              <a:t>Ideeën en meningen in begrijpelijke taal aan anderen duidelijk maken.</a:t>
            </a:r>
          </a:p>
          <a:p>
            <a:endParaRPr lang="nl-NL" dirty="0"/>
          </a:p>
          <a:p>
            <a:r>
              <a:rPr lang="nl-NL" dirty="0"/>
              <a:t>Wat is heel belangrijk bij communicatie?</a:t>
            </a:r>
          </a:p>
          <a:p>
            <a:r>
              <a:rPr lang="nl-NL" sz="1600" dirty="0"/>
              <a:t>Denk na hoe een ander je hoort en ziet tijdens het gesprek</a:t>
            </a:r>
          </a:p>
          <a:p>
            <a:endParaRPr lang="nl-NL" sz="1600" dirty="0"/>
          </a:p>
          <a:p>
            <a:r>
              <a:rPr lang="nl-NL" dirty="0"/>
              <a:t>Wat betekent LSD? En waarom is dit zo belangrijk bij een gesprek?</a:t>
            </a:r>
          </a:p>
          <a:p>
            <a:endParaRPr lang="nl-NL" dirty="0"/>
          </a:p>
          <a:p>
            <a:r>
              <a:rPr lang="nl-NL" dirty="0"/>
              <a:t>Hoe bouw je een gesprek op?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04663"/>
            <a:ext cx="1883263" cy="1304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7129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63688" y="332656"/>
            <a:ext cx="3816424" cy="1152128"/>
          </a:xfrm>
        </p:spPr>
        <p:txBody>
          <a:bodyPr/>
          <a:lstStyle/>
          <a:p>
            <a:r>
              <a:rPr lang="nl-NL" dirty="0"/>
              <a:t>Gesprek voeren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2838"/>
            <a:ext cx="1883263" cy="1304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3568" y="2276872"/>
            <a:ext cx="8003232" cy="338437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nl-NL" dirty="0"/>
              <a:t>Hoe wil je het aanpakken?</a:t>
            </a:r>
          </a:p>
          <a:p>
            <a:pPr>
              <a:buFont typeface="Arial" charset="0"/>
              <a:buChar char="•"/>
            </a:pPr>
            <a:r>
              <a:rPr lang="nl-NL" dirty="0"/>
              <a:t>Openen (vertel waar je over wilt praten)</a:t>
            </a:r>
          </a:p>
          <a:p>
            <a:pPr>
              <a:buFont typeface="Arial" charset="0"/>
              <a:buChar char="•"/>
            </a:pPr>
            <a:r>
              <a:rPr lang="nl-NL" dirty="0"/>
              <a:t>Informatie uitwisselen (vraag om informatie of geef informatie)</a:t>
            </a:r>
          </a:p>
          <a:p>
            <a:pPr>
              <a:buFont typeface="Arial" charset="0"/>
              <a:buChar char="•"/>
            </a:pPr>
            <a:r>
              <a:rPr lang="nl-NL" dirty="0"/>
              <a:t>Naar het doel toe stappen (stimuleer om mee te denken aan een oplossing of aanpak van de inhoud van het gesprek)</a:t>
            </a:r>
          </a:p>
          <a:p>
            <a:pPr>
              <a:buFont typeface="Arial" charset="0"/>
              <a:buChar char="•"/>
            </a:pPr>
            <a:r>
              <a:rPr lang="nl-NL" dirty="0"/>
              <a:t>Afsluiten (samenvatten/afspraken)</a:t>
            </a:r>
          </a:p>
        </p:txBody>
      </p:sp>
    </p:spTree>
    <p:extLst>
      <p:ext uri="{BB962C8B-B14F-4D97-AF65-F5344CB8AC3E}">
        <p14:creationId xmlns:p14="http://schemas.microsoft.com/office/powerpoint/2010/main" val="2837142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A5B28364-1C6A-472F-98FA-A4946E0149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76672"/>
            <a:ext cx="1883827" cy="1304657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87369C7-BB0E-4FC5-8B7C-04C255CB6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Maar een gesprek kan ook anders lopen</a:t>
            </a:r>
          </a:p>
        </p:txBody>
      </p:sp>
      <p:pic>
        <p:nvPicPr>
          <p:cNvPr id="7" name="Tijdelijke aanduiding voor inhoud 6">
            <a:extLst>
              <a:ext uri="{FF2B5EF4-FFF2-40B4-BE49-F238E27FC236}">
                <a16:creationId xmlns:a16="http://schemas.microsoft.com/office/drawing/2014/main" id="{15E2BB78-5B3F-424A-822B-E472DAA91D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20812" y="2132856"/>
            <a:ext cx="8064894" cy="4032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958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63688" y="332656"/>
            <a:ext cx="3816424" cy="1152128"/>
          </a:xfrm>
        </p:spPr>
        <p:txBody>
          <a:bodyPr/>
          <a:lstStyle/>
          <a:p>
            <a:r>
              <a:rPr lang="nl-NL" dirty="0"/>
              <a:t>Conflicten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2838"/>
            <a:ext cx="1883263" cy="1304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285" y="1916832"/>
            <a:ext cx="9182570" cy="4168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8824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63688" y="332656"/>
            <a:ext cx="3816424" cy="1152128"/>
          </a:xfrm>
        </p:spPr>
        <p:txBody>
          <a:bodyPr/>
          <a:lstStyle/>
          <a:p>
            <a:r>
              <a:rPr lang="nl-NL" dirty="0"/>
              <a:t>Conflicten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2838"/>
            <a:ext cx="1883263" cy="1304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757" y="2276475"/>
            <a:ext cx="7449498" cy="338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6345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63688" y="332656"/>
            <a:ext cx="3816424" cy="1152128"/>
          </a:xfrm>
        </p:spPr>
        <p:txBody>
          <a:bodyPr/>
          <a:lstStyle/>
          <a:p>
            <a:r>
              <a:rPr lang="nl-NL" dirty="0"/>
              <a:t>Conflicten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2838"/>
            <a:ext cx="1883263" cy="1304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638" y="2348706"/>
            <a:ext cx="7487736" cy="338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6345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63688" y="332656"/>
            <a:ext cx="3816424" cy="1152128"/>
          </a:xfrm>
        </p:spPr>
        <p:txBody>
          <a:bodyPr/>
          <a:lstStyle/>
          <a:p>
            <a:r>
              <a:rPr lang="nl-NL" dirty="0"/>
              <a:t>Conflicten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2838"/>
            <a:ext cx="1883263" cy="1304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2132856"/>
            <a:ext cx="8717923" cy="396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6345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793C7D7F3BC946A5F2904ADE47754D" ma:contentTypeVersion="7" ma:contentTypeDescription="Een nieuw document maken." ma:contentTypeScope="" ma:versionID="3987f2e70c8afd74ee6c579d4fd1f5fd">
  <xsd:schema xmlns:xsd="http://www.w3.org/2001/XMLSchema" xmlns:xs="http://www.w3.org/2001/XMLSchema" xmlns:p="http://schemas.microsoft.com/office/2006/metadata/properties" xmlns:ns3="c2e09757-d42c-4fcd-ae27-c71d4b258210" targetNamespace="http://schemas.microsoft.com/office/2006/metadata/properties" ma:root="true" ma:fieldsID="092e3b75000aed4073912aba6db82d9c" ns3:_="">
    <xsd:import namespace="c2e09757-d42c-4fcd-ae27-c71d4b25821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e09757-d42c-4fcd-ae27-c71d4b2582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2FE41BD-483D-4241-98BE-5A67ECE132F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DA3486F-2B8D-4B1F-BD1F-83139E026F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e09757-d42c-4fcd-ae27-c71d4b2582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C7FB07B-76D0-4F45-8CCC-7FCB26EF0B3B}">
  <ds:schemaRefs>
    <ds:schemaRef ds:uri="http://schemas.openxmlformats.org/package/2006/metadata/core-properties"/>
    <ds:schemaRef ds:uri="c2e09757-d42c-4fcd-ae27-c71d4b258210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749</TotalTime>
  <Words>180</Words>
  <Application>Microsoft Office PowerPoint</Application>
  <PresentationFormat>Diavoorstelling (4:3)</PresentationFormat>
  <Paragraphs>43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Office-thema</vt:lpstr>
      <vt:lpstr>Praktijk Opleiders Cursus</vt:lpstr>
      <vt:lpstr>Programma</vt:lpstr>
      <vt:lpstr>Herhaling vorige les..</vt:lpstr>
      <vt:lpstr>Gesprek voeren</vt:lpstr>
      <vt:lpstr>Maar een gesprek kan ook anders lopen</vt:lpstr>
      <vt:lpstr>Conflicten</vt:lpstr>
      <vt:lpstr>Conflicten</vt:lpstr>
      <vt:lpstr>Conflicten</vt:lpstr>
      <vt:lpstr>Conflicten</vt:lpstr>
      <vt:lpstr>Conflicten</vt:lpstr>
      <vt:lpstr>Conflicten</vt:lpstr>
      <vt:lpstr>Conflicten</vt:lpstr>
      <vt:lpstr>Conflicten</vt:lpstr>
      <vt:lpstr>Gesprek voeren</vt:lpstr>
      <vt:lpstr>Slecht nieuwsgesprek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Praktijk Opleiders Cursus</dc:title>
  <dc:creator>Robert Soesman</dc:creator>
  <cp:lastModifiedBy>Regien Mendel - ten Napel</cp:lastModifiedBy>
  <cp:revision>68</cp:revision>
  <dcterms:created xsi:type="dcterms:W3CDTF">2015-06-29T11:34:40Z</dcterms:created>
  <dcterms:modified xsi:type="dcterms:W3CDTF">2020-09-24T09:49:56Z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MyDocuments">
    <vt:bool>true</vt:bool>
  </property>
  <property fmtid="{D5CDD505-2E9C-101B-9397-08002B2CF9AE}" pid="3" name="ContentTypeId">
    <vt:lpwstr>0x01010079793C7D7F3BC946A5F2904ADE47754D</vt:lpwstr>
  </property>
</Properties>
</file>